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54"/>
    <p:restoredTop sz="94674"/>
  </p:normalViewPr>
  <p:slideViewPr>
    <p:cSldViewPr snapToGrid="0" snapToObjects="1">
      <p:cViewPr varScale="1">
        <p:scale>
          <a:sx n="92" d="100"/>
          <a:sy n="92" d="100"/>
        </p:scale>
        <p:origin x="19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 with TensotFlow.JS and dashboard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Spark</a:t>
            </a:r>
          </a:p>
          <a:p>
            <a:r>
              <a:rPr lang="en-US" dirty="0"/>
              <a:t>Firebase DB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56" y="538229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2092721" y="647750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3168" y="1306079"/>
            <a:ext cx="1417200" cy="1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23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05520" y="4217340"/>
            <a:ext cx="237810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45111" y="3198285"/>
            <a:ext cx="565733" cy="2378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35160" y="3795124"/>
            <a:ext cx="998569" cy="2320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71606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09604" y="3255173"/>
            <a:ext cx="204932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67D0-FB58-2745-99A2-715DB01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5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86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3</cp:revision>
  <dcterms:created xsi:type="dcterms:W3CDTF">2018-12-07T05:24:52Z</dcterms:created>
  <dcterms:modified xsi:type="dcterms:W3CDTF">2018-12-07T06:03:34Z</dcterms:modified>
</cp:coreProperties>
</file>